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76900" cy="325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446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01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790700"/>
            <a:ext cx="0" cy="1917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489200"/>
            <a:ext cx="0" cy="1219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559300" y="787400"/>
            <a:ext cx="0" cy="292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552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4114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7489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060450"/>
            <a:ext cx="615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7130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6" name=""/>
          <p:cNvSpPr/>
          <p:nvPr/>
        </p:nvSpPr>
        <p:spPr>
          <a:xfrm>
            <a:off x="16314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2509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444750" y="22288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2895600" y="2228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2895600" y="24892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4559300" y="22288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390468" y="2527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2901950" y="27622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304971" y="2895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5" name=""/>
          <p:cNvCxnSpPr/>
          <p:nvPr/>
        </p:nvCxnSpPr>
        <p:spPr>
          <a:xfrm flipH="1">
            <a:off x="2901950" y="31305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489200" y="22733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27" name=""/>
          <p:cNvSpPr/>
          <p:nvPr/>
        </p:nvSpPr>
        <p:spPr>
          <a:xfrm>
            <a:off x="2159000" y="2228850"/>
            <a:ext cx="209550" cy="539750"/>
          </a:xfrm>
          <a:custGeom>
            <a:pathLst>
              <a:path w="209550" h="539750">
                <a:moveTo>
                  <a:pt x="209550" y="0"/>
                </a:moveTo>
                <a:lnTo>
                  <a:pt x="203200" y="0"/>
                </a:lnTo>
                <a:cubicBezTo>
                  <a:pt x="147087" y="0"/>
                  <a:pt x="101600" y="45487"/>
                  <a:pt x="101600" y="101600"/>
                </a:cubicBezTo>
                <a:lnTo>
                  <a:pt x="101600" y="438150"/>
                </a:lnTo>
                <a:cubicBezTo>
                  <a:pt x="101600" y="494262"/>
                  <a:pt x="56112" y="539750"/>
                  <a:pt x="0" y="5397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2159000" y="2228850"/>
            <a:ext cx="209550" cy="1079500"/>
          </a:xfrm>
          <a:custGeom>
            <a:pathLst>
              <a:path w="209550" h="1079500">
                <a:moveTo>
                  <a:pt x="0" y="539750"/>
                </a:moveTo>
                <a:cubicBezTo>
                  <a:pt x="56112" y="539750"/>
                  <a:pt x="101600" y="585237"/>
                  <a:pt x="101600" y="641350"/>
                </a:cubicBezTo>
                <a:lnTo>
                  <a:pt x="101600" y="977900"/>
                </a:lnTo>
                <a:cubicBezTo>
                  <a:pt x="101600" y="1034012"/>
                  <a:pt x="147087" y="1079500"/>
                  <a:pt x="203200" y="1079500"/>
                </a:cubicBezTo>
                <a:lnTo>
                  <a:pt x="209550" y="10795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 rot="-5400000">
            <a:off x="1742643" y="2654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sp>
        <p:nvSpPr>
          <p:cNvPr id="30" name=""/>
          <p:cNvSpPr/>
          <p:nvPr/>
        </p:nvSpPr>
        <p:spPr>
          <a:xfrm>
            <a:off x="1845335" y="33020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1" name=""/>
          <p:cNvCxnSpPr/>
          <p:nvPr/>
        </p:nvCxnSpPr>
        <p:spPr>
          <a:xfrm flipH="1">
            <a:off x="1250950" y="35496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5080000" y="1822450"/>
            <a:ext cx="107950" cy="1835150"/>
          </a:xfrm>
          <a:custGeom>
            <a:pathLst>
              <a:path w="107950" h="1835150">
                <a:moveTo>
                  <a:pt x="0" y="0"/>
                </a:moveTo>
                <a:lnTo>
                  <a:pt x="6350" y="0"/>
                </a:lnTo>
                <a:lnTo>
                  <a:pt x="107950" y="101600"/>
                </a:lnTo>
                <a:lnTo>
                  <a:pt x="107950" y="1733550"/>
                </a:lnTo>
                <a:lnTo>
                  <a:pt x="6350" y="1835150"/>
                </a:lnTo>
                <a:lnTo>
                  <a:pt x="0" y="18351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3" name=""/>
          <p:cNvSpPr/>
          <p:nvPr/>
        </p:nvSpPr>
        <p:spPr>
          <a:xfrm rot="5400000">
            <a:off x="4444593" y="2625725"/>
            <a:ext cx="175341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Request/Response</a:t>
            </a:r>
          </a:p>
        </p:txBody>
      </p:sp>
      <p:cxnSp>
        <p:nvCxnSpPr>
          <p:cNvPr id="34" name=""/>
          <p:cNvCxnSpPr/>
          <p:nvPr/>
        </p:nvCxnSpPr>
        <p:spPr>
          <a:xfrm>
            <a:off x="5505450" y="118110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5" name=""/>
          <p:cNvCxnSpPr/>
          <p:nvPr/>
        </p:nvCxnSpPr>
        <p:spPr>
          <a:xfrm>
            <a:off x="5505450" y="365760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6" name=""/>
          <p:cNvCxnSpPr/>
          <p:nvPr/>
        </p:nvCxnSpPr>
        <p:spPr>
          <a:xfrm>
            <a:off x="5613400" y="1174750"/>
            <a:ext cx="0" cy="248920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7" name=""/>
          <p:cNvSpPr/>
          <p:nvPr/>
        </p:nvSpPr>
        <p:spPr>
          <a:xfrm rot="5400000">
            <a:off x="5062169" y="2247900"/>
            <a:ext cx="13691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Whole process</a:t>
            </a:r>
          </a:p>
        </p:txBody>
      </p:sp>
      <p:sp>
        <p:nvSpPr>
          <p:cNvPr id="38" name=""/>
          <p:cNvSpPr/>
          <p:nvPr/>
        </p:nvSpPr>
        <p:spPr>
          <a:xfrm>
            <a:off x="884618" y="2101850"/>
            <a:ext cx="719963" cy="609600"/>
          </a:xfrm>
          <a:custGeom>
            <a:pathLst>
              <a:path w="719963" h="609600">
                <a:moveTo>
                  <a:pt x="381300" y="292100"/>
                </a:moveTo>
                <a:lnTo>
                  <a:pt x="568838" y="0"/>
                </a:lnTo>
                <a:lnTo>
                  <a:pt x="479477" y="292100"/>
                </a:lnTo>
                <a:lnTo>
                  <a:pt x="719963" y="292100"/>
                </a:lnTo>
                <a:lnTo>
                  <a:pt x="719963" y="609600"/>
                </a:lnTo>
                <a:lnTo>
                  <a:pt x="0" y="609600"/>
                </a:lnTo>
                <a:lnTo>
                  <a:pt x="0" y="292100"/>
                </a:lnTo>
                <a:lnTo>
                  <a:pt x="381300" y="2921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884618" y="2393950"/>
            <a:ext cx="719963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This must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be very fast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