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1000" y="7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41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85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99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38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94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65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17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00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708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63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70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A95E1-E939-2D4D-97D4-C1E8236773ED}" type="datetimeFigureOut">
              <a:rPr lang="fr-FR" smtClean="0"/>
              <a:t>01/06/17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F9455-2640-BB4B-89A8-9C997EDFE1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9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1842869" y="1444959"/>
            <a:ext cx="3024000" cy="3024000"/>
            <a:chOff x="4068000" y="2628000"/>
            <a:chExt cx="3024000" cy="3024000"/>
          </a:xfrm>
        </p:grpSpPr>
        <p:sp>
          <p:nvSpPr>
            <p:cNvPr id="40" name="Ellipse 39"/>
            <p:cNvSpPr/>
            <p:nvPr/>
          </p:nvSpPr>
          <p:spPr>
            <a:xfrm>
              <a:off x="4824000" y="3384000"/>
              <a:ext cx="1512000" cy="1512000"/>
            </a:xfrm>
            <a:prstGeom prst="ellipse">
              <a:avLst/>
            </a:prstGeom>
            <a:solidFill>
              <a:srgbClr val="F0CF8C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Ellipse 40"/>
            <p:cNvSpPr/>
            <p:nvPr/>
          </p:nvSpPr>
          <p:spPr>
            <a:xfrm>
              <a:off x="5076000" y="3636000"/>
              <a:ext cx="1008000" cy="1008000"/>
            </a:xfrm>
            <a:prstGeom prst="ellipse">
              <a:avLst/>
            </a:prstGeom>
            <a:solidFill>
              <a:srgbClr val="F0CF8C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Ellipse 41"/>
            <p:cNvSpPr/>
            <p:nvPr/>
          </p:nvSpPr>
          <p:spPr>
            <a:xfrm>
              <a:off x="5328000" y="3924000"/>
              <a:ext cx="504000" cy="504000"/>
            </a:xfrm>
            <a:prstGeom prst="ellipse">
              <a:avLst/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365324" y="4000855"/>
              <a:ext cx="43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core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439085" y="3616690"/>
              <a:ext cx="2828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6600"/>
                  </a:solidFill>
                  <a:latin typeface="Arial Narrow"/>
                  <a:cs typeface="Arial Narrow"/>
                </a:rPr>
                <a:t>io</a:t>
              </a:r>
              <a:endParaRPr lang="en-GB" sz="1200" dirty="0">
                <a:solidFill>
                  <a:srgbClr val="FF66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5401405" y="3359835"/>
              <a:ext cx="353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6600"/>
                  </a:solidFill>
                  <a:latin typeface="Arial Narrow"/>
                  <a:cs typeface="Arial Narrow"/>
                </a:rPr>
                <a:t>gui</a:t>
              </a:r>
              <a:endParaRPr lang="en-GB" sz="1200" dirty="0">
                <a:solidFill>
                  <a:srgbClr val="FF66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6" name="Arc plein 45"/>
            <p:cNvSpPr/>
            <p:nvPr/>
          </p:nvSpPr>
          <p:spPr>
            <a:xfrm>
              <a:off x="4068000" y="2628000"/>
              <a:ext cx="3024000" cy="3024000"/>
            </a:xfrm>
            <a:prstGeom prst="blockArc">
              <a:avLst>
                <a:gd name="adj1" fmla="val 16584567"/>
                <a:gd name="adj2" fmla="val 18044267"/>
                <a:gd name="adj3" fmla="val 830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Arc plein 46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16587489"/>
                <a:gd name="adj2" fmla="val 18038104"/>
                <a:gd name="adj3" fmla="val 10029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Arc plein 47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18046124"/>
                <a:gd name="adj2" fmla="val 5403640"/>
                <a:gd name="adj3" fmla="val 9931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Arc plein 48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5409754"/>
                <a:gd name="adj2" fmla="val 6632866"/>
                <a:gd name="adj3" fmla="val 10034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Arc plein 49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6590305"/>
                <a:gd name="adj2" fmla="val 19757786"/>
                <a:gd name="adj3" fmla="val 12500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Arc plein 50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9763872"/>
                <a:gd name="adj2" fmla="val 21591668"/>
                <a:gd name="adj3" fmla="val 12402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Arc plein 51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21582490"/>
                <a:gd name="adj2" fmla="val 2020613"/>
                <a:gd name="adj3" fmla="val 1239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Arc plein 52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2017213"/>
                <a:gd name="adj2" fmla="val 3921543"/>
                <a:gd name="adj3" fmla="val 12328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Arc plein 53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3920029"/>
                <a:gd name="adj2" fmla="val 6626437"/>
                <a:gd name="adj3" fmla="val 12450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Arc plein 54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3910789"/>
                <a:gd name="adj2" fmla="val 16585190"/>
                <a:gd name="adj3" fmla="val 12348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Arc plein 55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1911005"/>
                <a:gd name="adj2" fmla="val 13911839"/>
                <a:gd name="adj3" fmla="val 12442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Arc plein 56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9561071"/>
                <a:gd name="adj2" fmla="val 11921840"/>
                <a:gd name="adj3" fmla="val 12379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Arc plein 57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6640933"/>
                <a:gd name="adj2" fmla="val 9570772"/>
                <a:gd name="adj3" fmla="val 12463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ZoneTexte 58"/>
            <p:cNvSpPr txBox="1"/>
            <p:nvPr/>
          </p:nvSpPr>
          <p:spPr>
            <a:xfrm rot="16200000">
              <a:off x="4390414" y="4000369"/>
              <a:ext cx="563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sensor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0" name="ZoneTexte 59"/>
            <p:cNvSpPr txBox="1"/>
            <p:nvPr/>
          </p:nvSpPr>
          <p:spPr>
            <a:xfrm rot="18337722">
              <a:off x="4613787" y="3482845"/>
              <a:ext cx="472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robot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1" name="ZoneTexte 60"/>
            <p:cNvSpPr txBox="1"/>
            <p:nvPr/>
          </p:nvSpPr>
          <p:spPr>
            <a:xfrm rot="20639650">
              <a:off x="5015838" y="3155822"/>
              <a:ext cx="696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detection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2" name="ZoneTexte 61"/>
            <p:cNvSpPr txBox="1"/>
            <p:nvPr/>
          </p:nvSpPr>
          <p:spPr>
            <a:xfrm rot="1943889">
              <a:off x="5796427" y="3260596"/>
              <a:ext cx="507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vision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 rot="1195812">
              <a:off x="5821001" y="2920871"/>
              <a:ext cx="2676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tt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4" name="ZoneTexte 63"/>
            <p:cNvSpPr txBox="1"/>
            <p:nvPr/>
          </p:nvSpPr>
          <p:spPr>
            <a:xfrm rot="1049535">
              <a:off x="5808237" y="2692272"/>
              <a:ext cx="4710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FFFFFF"/>
                  </a:solidFill>
                  <a:latin typeface="Arial Narrow"/>
                  <a:cs typeface="Arial Narrow"/>
                </a:rPr>
                <a:t>t</a:t>
              </a:r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t_mi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 rot="4404790">
              <a:off x="6298536" y="3762246"/>
              <a:ext cx="2968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ar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 rot="2554027">
              <a:off x="4755793" y="4619496"/>
              <a:ext cx="4232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blob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209990" y="4854446"/>
              <a:ext cx="823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FFFFFF"/>
                  </a:solidFill>
                  <a:latin typeface="Arial Narrow"/>
                  <a:cs typeface="Arial Narrow"/>
                </a:rPr>
                <a:t>v</a:t>
              </a:r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isual_feat</a:t>
              </a:r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.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8" name="ZoneTexte 67"/>
            <p:cNvSpPr txBox="1"/>
            <p:nvPr/>
          </p:nvSpPr>
          <p:spPr>
            <a:xfrm rot="19113661">
              <a:off x="5962177" y="4654422"/>
              <a:ext cx="35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me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 rot="17207133">
              <a:off x="6247061" y="4254372"/>
              <a:ext cx="3109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klt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 rot="17207133">
              <a:off x="6455808" y="4324222"/>
              <a:ext cx="3950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mbt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1" name="ZoneTexte 70"/>
            <p:cNvSpPr txBox="1"/>
            <p:nvPr/>
          </p:nvSpPr>
          <p:spPr>
            <a:xfrm rot="679181">
              <a:off x="5232214" y="5083046"/>
              <a:ext cx="3109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vs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20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r 6"/>
          <p:cNvGrpSpPr/>
          <p:nvPr/>
        </p:nvGrpSpPr>
        <p:grpSpPr>
          <a:xfrm>
            <a:off x="1590475" y="1191600"/>
            <a:ext cx="3528725" cy="3528000"/>
            <a:chOff x="1590475" y="1191600"/>
            <a:chExt cx="3528725" cy="3528000"/>
          </a:xfrm>
        </p:grpSpPr>
        <p:grpSp>
          <p:nvGrpSpPr>
            <p:cNvPr id="4" name="Grouper 3"/>
            <p:cNvGrpSpPr/>
            <p:nvPr/>
          </p:nvGrpSpPr>
          <p:grpSpPr>
            <a:xfrm>
              <a:off x="1842869" y="1444959"/>
              <a:ext cx="3024000" cy="3024000"/>
              <a:chOff x="4068000" y="2628000"/>
              <a:chExt cx="3024000" cy="3024000"/>
            </a:xfrm>
          </p:grpSpPr>
          <p:sp>
            <p:nvSpPr>
              <p:cNvPr id="40" name="Ellipse 39"/>
              <p:cNvSpPr/>
              <p:nvPr/>
            </p:nvSpPr>
            <p:spPr>
              <a:xfrm>
                <a:off x="4824000" y="3384000"/>
                <a:ext cx="1512000" cy="1512000"/>
              </a:xfrm>
              <a:prstGeom prst="ellipse">
                <a:avLst/>
              </a:prstGeom>
              <a:solidFill>
                <a:srgbClr val="F0CF8C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5076000" y="3636000"/>
                <a:ext cx="1008000" cy="1008000"/>
              </a:xfrm>
              <a:prstGeom prst="ellipse">
                <a:avLst/>
              </a:prstGeom>
              <a:solidFill>
                <a:srgbClr val="F0CF8C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5328000" y="3924000"/>
                <a:ext cx="504000" cy="504000"/>
              </a:xfrm>
              <a:prstGeom prst="ellipse">
                <a:avLst/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5365324" y="4000855"/>
                <a:ext cx="4301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core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44" name="ZoneTexte 43"/>
              <p:cNvSpPr txBox="1"/>
              <p:nvPr/>
            </p:nvSpPr>
            <p:spPr>
              <a:xfrm>
                <a:off x="5439085" y="3616690"/>
                <a:ext cx="2828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6600"/>
                    </a:solidFill>
                    <a:latin typeface="Arial Narrow"/>
                    <a:cs typeface="Arial Narrow"/>
                  </a:rPr>
                  <a:t>io</a:t>
                </a:r>
                <a:endParaRPr lang="en-GB" sz="1200" dirty="0">
                  <a:solidFill>
                    <a:srgbClr val="FF6600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45" name="ZoneTexte 44"/>
              <p:cNvSpPr txBox="1"/>
              <p:nvPr/>
            </p:nvSpPr>
            <p:spPr>
              <a:xfrm>
                <a:off x="5401405" y="3359835"/>
                <a:ext cx="3530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6600"/>
                    </a:solidFill>
                    <a:latin typeface="Arial Narrow"/>
                    <a:cs typeface="Arial Narrow"/>
                  </a:rPr>
                  <a:t>gui</a:t>
                </a:r>
                <a:endParaRPr lang="en-GB" sz="1200" dirty="0">
                  <a:solidFill>
                    <a:srgbClr val="FF6600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46" name="Arc plein 45"/>
              <p:cNvSpPr/>
              <p:nvPr/>
            </p:nvSpPr>
            <p:spPr>
              <a:xfrm>
                <a:off x="4068000" y="2628000"/>
                <a:ext cx="3024000" cy="3024000"/>
              </a:xfrm>
              <a:prstGeom prst="blockArc">
                <a:avLst>
                  <a:gd name="adj1" fmla="val 16584567"/>
                  <a:gd name="adj2" fmla="val 18044267"/>
                  <a:gd name="adj3" fmla="val 8300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Arc plein 46"/>
              <p:cNvSpPr/>
              <p:nvPr/>
            </p:nvSpPr>
            <p:spPr>
              <a:xfrm>
                <a:off x="4320000" y="2880000"/>
                <a:ext cx="2520000" cy="2520000"/>
              </a:xfrm>
              <a:prstGeom prst="blockArc">
                <a:avLst>
                  <a:gd name="adj1" fmla="val 16587489"/>
                  <a:gd name="adj2" fmla="val 18038104"/>
                  <a:gd name="adj3" fmla="val 10029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Arc plein 47"/>
              <p:cNvSpPr/>
              <p:nvPr/>
            </p:nvSpPr>
            <p:spPr>
              <a:xfrm>
                <a:off x="4320000" y="2880000"/>
                <a:ext cx="2520000" cy="2520000"/>
              </a:xfrm>
              <a:prstGeom prst="blockArc">
                <a:avLst>
                  <a:gd name="adj1" fmla="val 18046124"/>
                  <a:gd name="adj2" fmla="val 5403640"/>
                  <a:gd name="adj3" fmla="val 9931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Arc plein 48"/>
              <p:cNvSpPr/>
              <p:nvPr/>
            </p:nvSpPr>
            <p:spPr>
              <a:xfrm>
                <a:off x="4320000" y="2880000"/>
                <a:ext cx="2520000" cy="2520000"/>
              </a:xfrm>
              <a:prstGeom prst="blockArc">
                <a:avLst>
                  <a:gd name="adj1" fmla="val 5409754"/>
                  <a:gd name="adj2" fmla="val 6632866"/>
                  <a:gd name="adj3" fmla="val 10034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Arc plein 49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16590305"/>
                  <a:gd name="adj2" fmla="val 19757786"/>
                  <a:gd name="adj3" fmla="val 12500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Arc plein 50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19763872"/>
                  <a:gd name="adj2" fmla="val 21591668"/>
                  <a:gd name="adj3" fmla="val 12402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2" name="Arc plein 51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21582490"/>
                  <a:gd name="adj2" fmla="val 2020613"/>
                  <a:gd name="adj3" fmla="val 12390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3" name="Arc plein 52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2017213"/>
                  <a:gd name="adj2" fmla="val 3921543"/>
                  <a:gd name="adj3" fmla="val 12328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Arc plein 53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3920029"/>
                  <a:gd name="adj2" fmla="val 6626437"/>
                  <a:gd name="adj3" fmla="val 12450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Arc plein 54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13910789"/>
                  <a:gd name="adj2" fmla="val 16585190"/>
                  <a:gd name="adj3" fmla="val 12348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Arc plein 55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11911005"/>
                  <a:gd name="adj2" fmla="val 13911839"/>
                  <a:gd name="adj3" fmla="val 12442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Arc plein 56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9561071"/>
                  <a:gd name="adj2" fmla="val 11921840"/>
                  <a:gd name="adj3" fmla="val 12379"/>
                </a:avLst>
              </a:prstGeom>
              <a:solidFill>
                <a:srgbClr val="FF660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Arc plein 57"/>
              <p:cNvSpPr/>
              <p:nvPr/>
            </p:nvSpPr>
            <p:spPr>
              <a:xfrm>
                <a:off x="4572000" y="3132000"/>
                <a:ext cx="2016000" cy="2016000"/>
              </a:xfrm>
              <a:prstGeom prst="blockArc">
                <a:avLst>
                  <a:gd name="adj1" fmla="val 6640933"/>
                  <a:gd name="adj2" fmla="val 9570772"/>
                  <a:gd name="adj3" fmla="val 12463"/>
                </a:avLst>
              </a:prstGeom>
              <a:solidFill>
                <a:srgbClr val="F89B10"/>
              </a:solidFill>
              <a:ln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 rot="16200000">
                <a:off x="4390414" y="4000369"/>
                <a:ext cx="5634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sensor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 rot="18337722">
                <a:off x="4613787" y="3482845"/>
                <a:ext cx="4723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robot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 rot="20639650">
                <a:off x="5015838" y="3155822"/>
                <a:ext cx="6969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detection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 rot="1943889">
                <a:off x="5796427" y="3260596"/>
                <a:ext cx="50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vision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 rot="1195812">
                <a:off x="5821001" y="2920871"/>
                <a:ext cx="2676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tt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 rot="1049535">
                <a:off x="5808237" y="2692272"/>
                <a:ext cx="4710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solidFill>
                      <a:srgbClr val="FFFFFF"/>
                    </a:solidFill>
                    <a:latin typeface="Arial Narrow"/>
                    <a:cs typeface="Arial Narrow"/>
                  </a:rPr>
                  <a:t>t</a:t>
                </a:r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t_mi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 rot="4404790">
                <a:off x="6298536" y="3762246"/>
                <a:ext cx="2968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ar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6" name="ZoneTexte 65"/>
              <p:cNvSpPr txBox="1"/>
              <p:nvPr/>
            </p:nvSpPr>
            <p:spPr>
              <a:xfrm rot="2554027">
                <a:off x="4755793" y="4619496"/>
                <a:ext cx="4232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blob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5209990" y="4854446"/>
                <a:ext cx="82313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solidFill>
                      <a:srgbClr val="FFFFFF"/>
                    </a:solidFill>
                    <a:latin typeface="Arial Narrow"/>
                    <a:cs typeface="Arial Narrow"/>
                  </a:rPr>
                  <a:t>v</a:t>
                </a:r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isual_feat</a:t>
                </a:r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.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 rot="19113661">
                <a:off x="5962177" y="4654422"/>
                <a:ext cx="35996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me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 rot="17207133">
                <a:off x="6247061" y="4254372"/>
                <a:ext cx="3109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klt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70" name="ZoneTexte 69"/>
              <p:cNvSpPr txBox="1"/>
              <p:nvPr/>
            </p:nvSpPr>
            <p:spPr>
              <a:xfrm rot="17207133">
                <a:off x="6455808" y="4324222"/>
                <a:ext cx="3950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mbt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  <p:sp>
            <p:nvSpPr>
              <p:cNvPr id="71" name="ZoneTexte 70"/>
              <p:cNvSpPr txBox="1"/>
              <p:nvPr/>
            </p:nvSpPr>
            <p:spPr>
              <a:xfrm rot="679181">
                <a:off x="5232214" y="5083046"/>
                <a:ext cx="3109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vs</a:t>
                </a:r>
                <a:endParaRPr lang="en-GB" sz="1200" dirty="0">
                  <a:solidFill>
                    <a:srgbClr val="FFFFFF"/>
                  </a:solidFill>
                  <a:latin typeface="Arial Narrow"/>
                  <a:cs typeface="Arial Narrow"/>
                </a:endParaRPr>
              </a:p>
            </p:txBody>
          </p:sp>
        </p:grpSp>
        <p:sp>
          <p:nvSpPr>
            <p:cNvPr id="35" name="Arc plein 34"/>
            <p:cNvSpPr/>
            <p:nvPr/>
          </p:nvSpPr>
          <p:spPr>
            <a:xfrm>
              <a:off x="1843200" y="1443600"/>
              <a:ext cx="3024000" cy="3024000"/>
            </a:xfrm>
            <a:prstGeom prst="blockArc">
              <a:avLst>
                <a:gd name="adj1" fmla="val 16186040"/>
                <a:gd name="adj2" fmla="val 16146693"/>
                <a:gd name="adj3" fmla="val 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Arc plein 71"/>
            <p:cNvSpPr>
              <a:spLocks noChangeAspect="1"/>
            </p:cNvSpPr>
            <p:nvPr/>
          </p:nvSpPr>
          <p:spPr>
            <a:xfrm>
              <a:off x="1591200" y="1191600"/>
              <a:ext cx="3528000" cy="3528000"/>
            </a:xfrm>
            <a:prstGeom prst="blockArc">
              <a:avLst>
                <a:gd name="adj1" fmla="val 16217491"/>
                <a:gd name="adj2" fmla="val 1380020"/>
                <a:gd name="adj3" fmla="val 7293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Arc plein 72"/>
            <p:cNvSpPr>
              <a:spLocks noChangeAspect="1"/>
            </p:cNvSpPr>
            <p:nvPr/>
          </p:nvSpPr>
          <p:spPr>
            <a:xfrm>
              <a:off x="1590475" y="1191600"/>
              <a:ext cx="3528000" cy="3528000"/>
            </a:xfrm>
            <a:prstGeom prst="blockArc">
              <a:avLst>
                <a:gd name="adj1" fmla="val 1383013"/>
                <a:gd name="adj2" fmla="val 7278444"/>
                <a:gd name="adj3" fmla="val 7253"/>
              </a:avLst>
            </a:prstGeom>
            <a:solidFill>
              <a:schemeClr val="tx2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ZoneTexte 73"/>
            <p:cNvSpPr txBox="1"/>
            <p:nvPr/>
          </p:nvSpPr>
          <p:spPr>
            <a:xfrm rot="3391949">
              <a:off x="4388441" y="1913656"/>
              <a:ext cx="7038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contrib_</a:t>
              </a:r>
              <a:r>
                <a:rPr lang="en-GB" sz="1200" dirty="0">
                  <a:solidFill>
                    <a:srgbClr val="FFFFFF"/>
                  </a:solidFill>
                  <a:latin typeface="Arial Narrow"/>
                  <a:cs typeface="Arial Narrow"/>
                </a:rPr>
                <a:t>2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 rot="20000540">
              <a:off x="3647982" y="4298059"/>
              <a:ext cx="7038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contrib</a:t>
              </a:r>
              <a:r>
                <a:rPr lang="en-GB" sz="1200" dirty="0">
                  <a:solidFill>
                    <a:srgbClr val="FFFFFF"/>
                  </a:solidFill>
                  <a:latin typeface="Arial Narrow"/>
                  <a:cs typeface="Arial Narrow"/>
                </a:rPr>
                <a:t>_</a:t>
              </a:r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1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099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702565" y="1444959"/>
            <a:ext cx="3024000" cy="3024000"/>
            <a:chOff x="4068000" y="2628000"/>
            <a:chExt cx="3024000" cy="3024000"/>
          </a:xfrm>
        </p:grpSpPr>
        <p:sp>
          <p:nvSpPr>
            <p:cNvPr id="40" name="Ellipse 39"/>
            <p:cNvSpPr/>
            <p:nvPr/>
          </p:nvSpPr>
          <p:spPr>
            <a:xfrm>
              <a:off x="4824000" y="3384000"/>
              <a:ext cx="1512000" cy="1512000"/>
            </a:xfrm>
            <a:prstGeom prst="ellipse">
              <a:avLst/>
            </a:prstGeom>
            <a:solidFill>
              <a:srgbClr val="F0CF8C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Ellipse 40"/>
            <p:cNvSpPr/>
            <p:nvPr/>
          </p:nvSpPr>
          <p:spPr>
            <a:xfrm>
              <a:off x="5076000" y="3636000"/>
              <a:ext cx="1008000" cy="1008000"/>
            </a:xfrm>
            <a:prstGeom prst="ellipse">
              <a:avLst/>
            </a:prstGeom>
            <a:solidFill>
              <a:srgbClr val="F0CF8C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Ellipse 41"/>
            <p:cNvSpPr/>
            <p:nvPr/>
          </p:nvSpPr>
          <p:spPr>
            <a:xfrm>
              <a:off x="5328000" y="3924000"/>
              <a:ext cx="504000" cy="504000"/>
            </a:xfrm>
            <a:prstGeom prst="ellipse">
              <a:avLst/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365324" y="4000855"/>
              <a:ext cx="43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core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439085" y="3616690"/>
              <a:ext cx="2828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6600"/>
                  </a:solidFill>
                  <a:latin typeface="Arial Narrow"/>
                  <a:cs typeface="Arial Narrow"/>
                </a:rPr>
                <a:t>io</a:t>
              </a:r>
              <a:endParaRPr lang="en-GB" sz="1200" dirty="0">
                <a:solidFill>
                  <a:srgbClr val="FF66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5401405" y="3359835"/>
              <a:ext cx="353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6600"/>
                  </a:solidFill>
                  <a:latin typeface="Arial Narrow"/>
                  <a:cs typeface="Arial Narrow"/>
                </a:rPr>
                <a:t>gui</a:t>
              </a:r>
              <a:endParaRPr lang="en-GB" sz="1200" dirty="0">
                <a:solidFill>
                  <a:srgbClr val="FF66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46" name="Arc plein 45"/>
            <p:cNvSpPr/>
            <p:nvPr/>
          </p:nvSpPr>
          <p:spPr>
            <a:xfrm>
              <a:off x="4068000" y="2628000"/>
              <a:ext cx="3024000" cy="3024000"/>
            </a:xfrm>
            <a:prstGeom prst="blockArc">
              <a:avLst>
                <a:gd name="adj1" fmla="val 16584567"/>
                <a:gd name="adj2" fmla="val 18044267"/>
                <a:gd name="adj3" fmla="val 830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Arc plein 46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16587489"/>
                <a:gd name="adj2" fmla="val 18038104"/>
                <a:gd name="adj3" fmla="val 10029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Arc plein 47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18046124"/>
                <a:gd name="adj2" fmla="val 5403640"/>
                <a:gd name="adj3" fmla="val 9931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Arc plein 48"/>
            <p:cNvSpPr/>
            <p:nvPr/>
          </p:nvSpPr>
          <p:spPr>
            <a:xfrm>
              <a:off x="4320000" y="2880000"/>
              <a:ext cx="2520000" cy="2520000"/>
            </a:xfrm>
            <a:prstGeom prst="blockArc">
              <a:avLst>
                <a:gd name="adj1" fmla="val 5409754"/>
                <a:gd name="adj2" fmla="val 6632866"/>
                <a:gd name="adj3" fmla="val 10034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Arc plein 49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6590305"/>
                <a:gd name="adj2" fmla="val 19757786"/>
                <a:gd name="adj3" fmla="val 12500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Arc plein 50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9763872"/>
                <a:gd name="adj2" fmla="val 21591668"/>
                <a:gd name="adj3" fmla="val 12402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Arc plein 51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21582490"/>
                <a:gd name="adj2" fmla="val 2020613"/>
                <a:gd name="adj3" fmla="val 1239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Arc plein 52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2017213"/>
                <a:gd name="adj2" fmla="val 3921543"/>
                <a:gd name="adj3" fmla="val 12328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Arc plein 53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3920029"/>
                <a:gd name="adj2" fmla="val 6626437"/>
                <a:gd name="adj3" fmla="val 12450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Arc plein 54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3910789"/>
                <a:gd name="adj2" fmla="val 16585190"/>
                <a:gd name="adj3" fmla="val 12348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Arc plein 55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11911005"/>
                <a:gd name="adj2" fmla="val 13911839"/>
                <a:gd name="adj3" fmla="val 12442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Arc plein 56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9561071"/>
                <a:gd name="adj2" fmla="val 11921840"/>
                <a:gd name="adj3" fmla="val 12379"/>
              </a:avLst>
            </a:prstGeom>
            <a:solidFill>
              <a:srgbClr val="FF660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Arc plein 57"/>
            <p:cNvSpPr/>
            <p:nvPr/>
          </p:nvSpPr>
          <p:spPr>
            <a:xfrm>
              <a:off x="4572000" y="3132000"/>
              <a:ext cx="2016000" cy="2016000"/>
            </a:xfrm>
            <a:prstGeom prst="blockArc">
              <a:avLst>
                <a:gd name="adj1" fmla="val 6640933"/>
                <a:gd name="adj2" fmla="val 9570772"/>
                <a:gd name="adj3" fmla="val 12463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ZoneTexte 58"/>
            <p:cNvSpPr txBox="1"/>
            <p:nvPr/>
          </p:nvSpPr>
          <p:spPr>
            <a:xfrm rot="16200000">
              <a:off x="4390414" y="4000369"/>
              <a:ext cx="563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sensor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0" name="ZoneTexte 59"/>
            <p:cNvSpPr txBox="1"/>
            <p:nvPr/>
          </p:nvSpPr>
          <p:spPr>
            <a:xfrm rot="18337722">
              <a:off x="4613787" y="3482845"/>
              <a:ext cx="472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robot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1" name="ZoneTexte 60"/>
            <p:cNvSpPr txBox="1"/>
            <p:nvPr/>
          </p:nvSpPr>
          <p:spPr>
            <a:xfrm rot="20639650">
              <a:off x="5015838" y="3155822"/>
              <a:ext cx="696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detection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2" name="ZoneTexte 61"/>
            <p:cNvSpPr txBox="1"/>
            <p:nvPr/>
          </p:nvSpPr>
          <p:spPr>
            <a:xfrm rot="1943889">
              <a:off x="5796427" y="3260596"/>
              <a:ext cx="507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vision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 rot="1195812">
              <a:off x="5821001" y="2920871"/>
              <a:ext cx="2676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tt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4" name="ZoneTexte 63"/>
            <p:cNvSpPr txBox="1"/>
            <p:nvPr/>
          </p:nvSpPr>
          <p:spPr>
            <a:xfrm rot="1049535">
              <a:off x="5808237" y="2692272"/>
              <a:ext cx="4710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FFFFFF"/>
                  </a:solidFill>
                  <a:latin typeface="Arial Narrow"/>
                  <a:cs typeface="Arial Narrow"/>
                </a:rPr>
                <a:t>t</a:t>
              </a:r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t_mi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 rot="4404790">
              <a:off x="6298536" y="3762246"/>
              <a:ext cx="2968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ar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 rot="2554027">
              <a:off x="4755793" y="4619496"/>
              <a:ext cx="4232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blob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5209990" y="4854446"/>
              <a:ext cx="823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FFFFFF"/>
                  </a:solidFill>
                  <a:latin typeface="Arial Narrow"/>
                  <a:cs typeface="Arial Narrow"/>
                </a:rPr>
                <a:t>v</a:t>
              </a:r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isual_feat</a:t>
              </a:r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.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8" name="ZoneTexte 67"/>
            <p:cNvSpPr txBox="1"/>
            <p:nvPr/>
          </p:nvSpPr>
          <p:spPr>
            <a:xfrm rot="19113661">
              <a:off x="5962177" y="4654422"/>
              <a:ext cx="35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me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 rot="17207133">
              <a:off x="6247061" y="4254372"/>
              <a:ext cx="3109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klt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 rot="17207133">
              <a:off x="6455808" y="4324222"/>
              <a:ext cx="3950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mbt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71" name="ZoneTexte 70"/>
            <p:cNvSpPr txBox="1"/>
            <p:nvPr/>
          </p:nvSpPr>
          <p:spPr>
            <a:xfrm rot="679181">
              <a:off x="5232214" y="5083046"/>
              <a:ext cx="3109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FFFFFF"/>
                  </a:solidFill>
                  <a:latin typeface="Arial Narrow"/>
                  <a:cs typeface="Arial Narrow"/>
                </a:rPr>
                <a:t>vs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76" name="Grouper 75"/>
          <p:cNvGrpSpPr/>
          <p:nvPr/>
        </p:nvGrpSpPr>
        <p:grpSpPr>
          <a:xfrm>
            <a:off x="4400031" y="1353730"/>
            <a:ext cx="3528725" cy="3528000"/>
            <a:chOff x="1590475" y="1191600"/>
            <a:chExt cx="3528725" cy="3528000"/>
          </a:xfrm>
        </p:grpSpPr>
        <p:sp>
          <p:nvSpPr>
            <p:cNvPr id="78" name="Arc plein 77"/>
            <p:cNvSpPr/>
            <p:nvPr/>
          </p:nvSpPr>
          <p:spPr>
            <a:xfrm>
              <a:off x="1843200" y="1443600"/>
              <a:ext cx="3024000" cy="3024000"/>
            </a:xfrm>
            <a:prstGeom prst="blockArc">
              <a:avLst>
                <a:gd name="adj1" fmla="val 16186040"/>
                <a:gd name="adj2" fmla="val 16146693"/>
                <a:gd name="adj3" fmla="val 0"/>
              </a:avLst>
            </a:prstGeom>
            <a:solidFill>
              <a:srgbClr val="F89B10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Arc plein 78"/>
            <p:cNvSpPr>
              <a:spLocks noChangeAspect="1"/>
            </p:cNvSpPr>
            <p:nvPr/>
          </p:nvSpPr>
          <p:spPr>
            <a:xfrm>
              <a:off x="1591200" y="1191600"/>
              <a:ext cx="3528000" cy="3528000"/>
            </a:xfrm>
            <a:prstGeom prst="blockArc">
              <a:avLst>
                <a:gd name="adj1" fmla="val 16217491"/>
                <a:gd name="adj2" fmla="val 1380020"/>
                <a:gd name="adj3" fmla="val 7293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Arc plein 79"/>
            <p:cNvSpPr>
              <a:spLocks noChangeAspect="1"/>
            </p:cNvSpPr>
            <p:nvPr/>
          </p:nvSpPr>
          <p:spPr>
            <a:xfrm>
              <a:off x="1590475" y="1191600"/>
              <a:ext cx="3528000" cy="3528000"/>
            </a:xfrm>
            <a:prstGeom prst="blockArc">
              <a:avLst>
                <a:gd name="adj1" fmla="val 1383013"/>
                <a:gd name="adj2" fmla="val 7278444"/>
                <a:gd name="adj3" fmla="val 7253"/>
              </a:avLst>
            </a:prstGeom>
            <a:solidFill>
              <a:schemeClr val="tx2"/>
            </a:soli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ZoneTexte 80"/>
            <p:cNvSpPr txBox="1"/>
            <p:nvPr/>
          </p:nvSpPr>
          <p:spPr>
            <a:xfrm rot="3391949">
              <a:off x="4388441" y="1913656"/>
              <a:ext cx="7038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contrib_</a:t>
              </a:r>
              <a:r>
                <a:rPr lang="en-GB" sz="1200" dirty="0">
                  <a:solidFill>
                    <a:srgbClr val="FFFFFF"/>
                  </a:solidFill>
                  <a:latin typeface="Arial Narrow"/>
                  <a:cs typeface="Arial Narrow"/>
                </a:rPr>
                <a:t>2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 rot="20000540">
              <a:off x="3647982" y="4298059"/>
              <a:ext cx="7038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contrib</a:t>
              </a:r>
              <a:r>
                <a:rPr lang="en-GB" sz="1200" dirty="0">
                  <a:solidFill>
                    <a:srgbClr val="FFFFFF"/>
                  </a:solidFill>
                  <a:latin typeface="Arial Narrow"/>
                  <a:cs typeface="Arial Narrow"/>
                </a:rPr>
                <a:t>_</a:t>
              </a:r>
              <a:r>
                <a:rPr lang="en-GB" sz="1200" dirty="0" smtClean="0">
                  <a:solidFill>
                    <a:srgbClr val="FFFFFF"/>
                  </a:solidFill>
                  <a:latin typeface="Arial Narrow"/>
                  <a:cs typeface="Arial Narrow"/>
                </a:rPr>
                <a:t>1</a:t>
              </a:r>
              <a:endParaRPr lang="en-GB" sz="1200" dirty="0">
                <a:solidFill>
                  <a:srgbClr val="FFFFFF"/>
                </a:solidFill>
                <a:latin typeface="Arial Narrow"/>
                <a:cs typeface="Arial Narrow"/>
              </a:endParaRP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1195490" y="4939200"/>
            <a:ext cx="205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visp</a:t>
            </a:r>
            <a:endParaRPr lang="fr-FR" dirty="0"/>
          </a:p>
        </p:txBody>
      </p:sp>
      <p:sp>
        <p:nvSpPr>
          <p:cNvPr id="116" name="ZoneTexte 115"/>
          <p:cNvSpPr txBox="1"/>
          <p:nvPr/>
        </p:nvSpPr>
        <p:spPr>
          <a:xfrm>
            <a:off x="5137037" y="4938668"/>
            <a:ext cx="205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v</a:t>
            </a:r>
            <a:r>
              <a:rPr lang="fr-FR" dirty="0" err="1" smtClean="0"/>
              <a:t>isp_contrib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428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57</Words>
  <Application>Microsoft Macintosh PowerPoint</Application>
  <PresentationFormat>Présentation à l'écran (4:3)</PresentationFormat>
  <Paragraphs>54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Spindler</dc:creator>
  <cp:lastModifiedBy>Fabien Spindler</cp:lastModifiedBy>
  <cp:revision>4</cp:revision>
  <dcterms:created xsi:type="dcterms:W3CDTF">2017-06-01T12:06:13Z</dcterms:created>
  <dcterms:modified xsi:type="dcterms:W3CDTF">2017-06-02T05:46:50Z</dcterms:modified>
</cp:coreProperties>
</file>